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74" d="100"/>
          <a:sy n="74" d="100"/>
        </p:scale>
        <p:origin x="161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0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00201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queen in its column)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688495"/>
            <a:ext cx="7886700" cy="2559905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4038600" y="1905000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934200" y="1514879"/>
            <a:ext cx="1047750" cy="31392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(chance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963" t="-401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4902299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840000"/>
            <a:ext cx="2324100" cy="338554"/>
          </a:xfrm>
          <a:prstGeom prst="wedgeRectCallout">
            <a:avLst>
              <a:gd name="adj1" fmla="val -136517"/>
              <a:gd name="adj2" fmla="val 96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5211C-0F88-4E15-8C63-25B69B500F94}"/>
              </a:ext>
            </a:extLst>
          </p:cNvPr>
          <p:cNvSpPr txBox="1"/>
          <p:nvPr/>
        </p:nvSpPr>
        <p:spPr>
          <a:xfrm>
            <a:off x="977948" y="6034256"/>
            <a:ext cx="556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Use </a:t>
            </a:r>
            <a:r>
              <a:rPr lang="en-US" sz="1800" dirty="0"/>
              <a:t>VALUE(current) – VALUE(next) </a:t>
            </a:r>
            <a:r>
              <a:rPr lang="en-US" dirty="0"/>
              <a:t>for minimization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091564" y="1741206"/>
                <a:ext cx="3519036" cy="3375604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1564" y="1741206"/>
                <a:ext cx="3519036" cy="3375604"/>
              </a:xfrm>
              <a:blipFill>
                <a:blip r:embed="rId4"/>
                <a:stretch>
                  <a:fillRect l="-692" t="-723" r="-1038" b="-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optima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estimate the gradient using the data and use </a:t>
            </a:r>
            <a:r>
              <a:rPr lang="en-US" sz="2000" b="1" dirty="0"/>
              <a:t>empirical gradient search.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the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37854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structured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structured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4251</TotalTime>
  <Words>2243</Words>
  <Application>Microsoft Office PowerPoint</Application>
  <PresentationFormat>On-screen Show (4:3)</PresentationFormat>
  <Paragraphs>301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41</cp:revision>
  <dcterms:created xsi:type="dcterms:W3CDTF">2021-02-13T00:06:29Z</dcterms:created>
  <dcterms:modified xsi:type="dcterms:W3CDTF">2023-08-11T20:26:10Z</dcterms:modified>
</cp:coreProperties>
</file>